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E03F-968B-4D2C-9EAD-380F89341ABA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5EE3-3AB4-4AC1-81B5-090749709F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E03F-968B-4D2C-9EAD-380F89341ABA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5EE3-3AB4-4AC1-81B5-090749709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E03F-968B-4D2C-9EAD-380F89341ABA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5EE3-3AB4-4AC1-81B5-090749709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E03F-968B-4D2C-9EAD-380F89341ABA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5EE3-3AB4-4AC1-81B5-090749709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E03F-968B-4D2C-9EAD-380F89341ABA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0B65EE3-3AB4-4AC1-81B5-090749709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E03F-968B-4D2C-9EAD-380F89341ABA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5EE3-3AB4-4AC1-81B5-090749709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E03F-968B-4D2C-9EAD-380F89341ABA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5EE3-3AB4-4AC1-81B5-090749709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E03F-968B-4D2C-9EAD-380F89341ABA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5EE3-3AB4-4AC1-81B5-090749709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E03F-968B-4D2C-9EAD-380F89341ABA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5EE3-3AB4-4AC1-81B5-090749709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E03F-968B-4D2C-9EAD-380F89341ABA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5EE3-3AB4-4AC1-81B5-090749709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E03F-968B-4D2C-9EAD-380F89341ABA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5EE3-3AB4-4AC1-81B5-090749709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61E03F-968B-4D2C-9EAD-380F89341ABA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B65EE3-3AB4-4AC1-81B5-090749709F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readlightly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adlightly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ffroaders.com/" TargetMode="External"/><Relationship Id="rId2" Type="http://schemas.openxmlformats.org/officeDocument/2006/relationships/hyperlink" Target="http://www.ap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jp5196@psu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dlightly.org/page.php/aboutus/About-Us.html" TargetMode="External"/><Relationship Id="rId7" Type="http://schemas.openxmlformats.org/officeDocument/2006/relationships/hyperlink" Target="http://www.offroaders.com/news/paragon-Feb-01-2007.htm" TargetMode="External"/><Relationship Id="rId2" Type="http://schemas.openxmlformats.org/officeDocument/2006/relationships/hyperlink" Target="http://www.treadlightly.org/page.php/responsible-four/Recreation-Tip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.stripes.com/dynamic/stories/U/US_COURTHOUSE_KICKBACKS?SITE=DCSAS&amp;SECTION=HOME&amp;TEMPLATE=DEFAULT" TargetMode="External"/><Relationship Id="rId5" Type="http://schemas.openxmlformats.org/officeDocument/2006/relationships/hyperlink" Target="http://www.miller-mccune.com/science-environment/off-roaders-leaving-environmentalists-in-the-dust-4527/" TargetMode="External"/><Relationship Id="rId4" Type="http://schemas.openxmlformats.org/officeDocument/2006/relationships/hyperlink" Target="http://adventure.howstuffworks.com/outdoor-activities/off-roading/off-roading-bad-for-environment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dventure.howstuffworks.com/outdoor-activities/off-roading/about-author.htm#layt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0" dirty="0" smtClean="0">
                <a:solidFill>
                  <a:schemeClr val="tx1"/>
                </a:solidFill>
                <a:effectLst/>
                <a:latin typeface="+mn-lt"/>
                <a:cs typeface="Calibri" pitchFamily="34" charset="0"/>
              </a:rPr>
              <a:t>Rock Crawling Parks</a:t>
            </a:r>
            <a:br>
              <a:rPr lang="en-US" sz="4000" b="0" dirty="0" smtClean="0">
                <a:solidFill>
                  <a:schemeClr val="tx1"/>
                </a:solidFill>
                <a:effectLst/>
                <a:latin typeface="+mn-lt"/>
                <a:cs typeface="Calibri" pitchFamily="34" charset="0"/>
              </a:rPr>
            </a:br>
            <a:r>
              <a:rPr lang="en-US" sz="4000" b="0" dirty="0" smtClean="0">
                <a:solidFill>
                  <a:schemeClr val="tx1"/>
                </a:solidFill>
                <a:effectLst/>
                <a:latin typeface="+mn-lt"/>
                <a:cs typeface="Calibri" pitchFamily="34" charset="0"/>
              </a:rPr>
              <a:t>Keep Open or close?</a:t>
            </a:r>
            <a:endParaRPr lang="en-US" sz="4000" b="0" dirty="0">
              <a:solidFill>
                <a:schemeClr val="tx1"/>
              </a:solidFill>
              <a:effectLst/>
              <a:latin typeface="+mn-lt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By Tyler 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7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is Being Done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are organization that promote responsible rock crawling along with other forms of off-roading</a:t>
            </a:r>
          </a:p>
          <a:p>
            <a:endParaRPr lang="en-US" dirty="0"/>
          </a:p>
          <a:p>
            <a:r>
              <a:rPr lang="en-US" dirty="0" smtClean="0"/>
              <a:t>One main one is Tread Lightly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hlinkClick r:id="rId2"/>
              </a:rPr>
              <a:t>www.treadlightly.org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05200"/>
            <a:ext cx="5361898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9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is Tread Lightly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are a non-profit organization that is trying to help the environment by promoting responsible behavior along with educating people on proper practices off-road</a:t>
            </a:r>
          </a:p>
          <a:p>
            <a:endParaRPr lang="en-US" dirty="0"/>
          </a:p>
          <a:p>
            <a:r>
              <a:rPr lang="en-US" dirty="0" smtClean="0"/>
              <a:t>Also they do this not only for rock crawling and off-roading but also for ATV’S, Motorcycles/Dirt </a:t>
            </a:r>
            <a:r>
              <a:rPr lang="en-US" dirty="0"/>
              <a:t>B</a:t>
            </a:r>
            <a:r>
              <a:rPr lang="en-US" dirty="0" smtClean="0"/>
              <a:t>ikes/Mountain Bikes, and even </a:t>
            </a:r>
            <a:r>
              <a:rPr lang="en-US" dirty="0"/>
              <a:t>W</a:t>
            </a:r>
            <a:r>
              <a:rPr lang="en-US" dirty="0" smtClean="0"/>
              <a:t>ater Crafts and Boats.</a:t>
            </a:r>
          </a:p>
          <a:p>
            <a:endParaRPr lang="en-US" dirty="0"/>
          </a:p>
          <a:p>
            <a:pPr marL="137160" indent="0">
              <a:buNone/>
            </a:pPr>
            <a:r>
              <a:rPr lang="en-US" dirty="0" smtClean="0">
                <a:hlinkClick r:id="rId2"/>
              </a:rPr>
              <a:t>www.treadlightly.org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As a whole rock crawling parks help local economies, and provide a place for weekend fun</a:t>
            </a:r>
          </a:p>
          <a:p>
            <a:endParaRPr lang="en-US" sz="2400" dirty="0" smtClean="0"/>
          </a:p>
          <a:p>
            <a:r>
              <a:rPr lang="en-US" sz="2400" dirty="0" smtClean="0"/>
              <a:t>They also help regulate drivers and promote responsible off-roading to help protect against kicking large amounts of dust into the atmosphere, destroying habitats, and destroying local water supplies</a:t>
            </a:r>
          </a:p>
          <a:p>
            <a:endParaRPr lang="en-US" dirty="0" smtClean="0"/>
          </a:p>
          <a:p>
            <a:r>
              <a:rPr lang="en-US" dirty="0" smtClean="0"/>
              <a:t>With the help of organizations like Tread lightly these parks can not only provide weekend fun but help preserve 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7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Quick local example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Paragon Adventure Park</a:t>
            </a:r>
          </a:p>
          <a:p>
            <a:r>
              <a:rPr lang="en-US" dirty="0" smtClean="0"/>
              <a:t>It was closed a few years ago for falsified reasons so a cargo airport could be put in place</a:t>
            </a:r>
          </a:p>
          <a:p>
            <a:r>
              <a:rPr lang="en-US" dirty="0" smtClean="0"/>
              <a:t>Those plans fell though because of the falsified reasons and the judges that ruled in favor of the airport were corrupt </a:t>
            </a:r>
          </a:p>
          <a:p>
            <a:endParaRPr lang="en-US" dirty="0"/>
          </a:p>
          <a:p>
            <a:pPr marL="137160" indent="0">
              <a:buNone/>
            </a:pPr>
            <a:r>
              <a:rPr lang="en-US" dirty="0" smtClean="0">
                <a:hlinkClick r:id="rId2"/>
              </a:rPr>
              <a:t>www.ap.com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hlinkClick r:id="rId3"/>
              </a:rPr>
              <a:t>www.offroaders.com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4669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Any Questions?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email me at </a:t>
            </a:r>
            <a:r>
              <a:rPr lang="en-US" dirty="0" smtClean="0">
                <a:hlinkClick r:id="rId2"/>
              </a:rPr>
              <a:t>tjp5196@psu.edu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www.treadlightly.org/page.php/responsible-four/Recreation-Tips.html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www.treadlightly.org/page.php/aboutus/About-Us.html</a:t>
            </a:r>
            <a:endParaRPr lang="en-US" sz="2000" dirty="0" smtClean="0"/>
          </a:p>
          <a:p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adventure.howstuffworks.com/outdoor-activities/off-roading/off-roading-bad-for-environment.htm</a:t>
            </a:r>
            <a:endParaRPr lang="en-US" sz="2000" dirty="0" smtClean="0"/>
          </a:p>
          <a:p>
            <a:r>
              <a:rPr lang="en-US" sz="2000" dirty="0">
                <a:hlinkClick r:id="rId5"/>
              </a:rPr>
              <a:t>http://www.miller-mccune.com/science-environment/off-roaders-leaving-environmentalists-in-the-dust-4527</a:t>
            </a:r>
            <a:r>
              <a:rPr lang="en-US" sz="2000" dirty="0" smtClean="0">
                <a:hlinkClick r:id="rId5"/>
              </a:rPr>
              <a:t>/</a:t>
            </a:r>
            <a:endParaRPr lang="en-US" sz="2000" dirty="0" smtClean="0"/>
          </a:p>
          <a:p>
            <a:r>
              <a:rPr lang="en-US" sz="2000" dirty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ap.stripes.com/dynamic/stories/U/US_COURTHOUSE_KICKBACKS?SITE=DCSAS&amp;SECTION=HOME&amp;TEMPLATE=DEFAULT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>
                <a:hlinkClick r:id="rId7"/>
              </a:rPr>
              <a:t>http://</a:t>
            </a:r>
            <a:r>
              <a:rPr lang="en-US" sz="2000" dirty="0" smtClean="0">
                <a:hlinkClick r:id="rId7"/>
              </a:rPr>
              <a:t>www.offroaders.com/news/paragon-Feb-01-2007.htm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75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Overview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r</a:t>
            </a:r>
            <a:r>
              <a:rPr lang="en-US" sz="3600" dirty="0" smtClean="0"/>
              <a:t>easons for having rock crawling parks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r>
              <a:rPr lang="en-US" sz="3500" dirty="0" smtClean="0"/>
              <a:t>The reasons against having rock crawling parks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r>
              <a:rPr lang="en-US" sz="3500" dirty="0" smtClean="0"/>
              <a:t>Things being done to help (mainly Tread Lightly)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09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Reasons for Parks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parks help the local economy in several ways.</a:t>
            </a:r>
          </a:p>
          <a:p>
            <a:endParaRPr lang="en-US" dirty="0"/>
          </a:p>
          <a:p>
            <a:r>
              <a:rPr lang="en-US" dirty="0" smtClean="0"/>
              <a:t> For example it helps the government through                    taxes on the park. 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Brings business to local gas stations, hotels, restaurants, and auto part stores.</a:t>
            </a:r>
          </a:p>
          <a:p>
            <a:pPr marL="137160" indent="0">
              <a:buNone/>
            </a:pPr>
            <a:endParaRPr lang="en-US" dirty="0" smtClean="0">
              <a:hlinkClick r:id="rId2"/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Reasons for Parks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also provides a fun weekend </a:t>
            </a:r>
            <a:r>
              <a:rPr lang="en-US" dirty="0"/>
              <a:t>activity for friends and </a:t>
            </a:r>
            <a:r>
              <a:rPr lang="en-US" dirty="0" smtClean="0"/>
              <a:t>families</a:t>
            </a:r>
          </a:p>
          <a:p>
            <a:endParaRPr lang="en-US" dirty="0"/>
          </a:p>
          <a:p>
            <a:r>
              <a:rPr lang="en-US" dirty="0" smtClean="0"/>
              <a:t>These parks also provide a place where you can challenge yourself and have a good time in your vehicle.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Reasons Against Parks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driving around kicks up excess dust into the atmosphere that hurts air quality</a:t>
            </a:r>
          </a:p>
          <a:p>
            <a:endParaRPr lang="en-US" dirty="0" smtClean="0"/>
          </a:p>
          <a:p>
            <a:r>
              <a:rPr lang="en-US" dirty="0" smtClean="0"/>
              <a:t>That rock crawling destroys natural habitats</a:t>
            </a:r>
          </a:p>
          <a:p>
            <a:endParaRPr lang="en-US" dirty="0" smtClean="0"/>
          </a:p>
          <a:p>
            <a:r>
              <a:rPr lang="en-US" dirty="0" smtClean="0"/>
              <a:t>That rock crawling hurts water quality from vehicles driving through water sources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Julia Layton from howstuffworks.com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5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Dust in Atmosphere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very </a:t>
            </a:r>
            <a:r>
              <a:rPr lang="en-US" dirty="0" smtClean="0"/>
              <a:t>unlikely that enough dust is being kicked up by rock crawlers at parks to </a:t>
            </a:r>
            <a:r>
              <a:rPr lang="en-US" dirty="0"/>
              <a:t>hurt air </a:t>
            </a:r>
            <a:r>
              <a:rPr lang="en-US" dirty="0" smtClean="0"/>
              <a:t>quality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 because when rock crawling you rarely go over 5 mile per hour</a:t>
            </a:r>
          </a:p>
          <a:p>
            <a:endParaRPr lang="en-US" dirty="0" smtClean="0"/>
          </a:p>
          <a:p>
            <a:r>
              <a:rPr lang="en-US" dirty="0" smtClean="0"/>
              <a:t>even if you have ability to go faster on access roads connecting trails most parks enforce a strict speed limit of below 15 miles per hour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Destruction of Natural Habitats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habitats are rarely affected by rock crawling because there are set trails that you are allowed to drive on and they make up a small amount of land owned by the parks</a:t>
            </a:r>
          </a:p>
          <a:p>
            <a:endParaRPr lang="en-US" dirty="0"/>
          </a:p>
          <a:p>
            <a:r>
              <a:rPr lang="en-US" dirty="0" smtClean="0"/>
              <a:t>Also when trails are getting too damaged they are closed and allowed to return back to normal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Destruction of Natural Habitats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Kathleen Mick from the California’s national forest service said that “</a:t>
            </a:r>
            <a:r>
              <a:rPr lang="en-US" dirty="0" smtClean="0"/>
              <a:t>unmanaged </a:t>
            </a:r>
            <a:r>
              <a:rPr lang="en-US" dirty="0"/>
              <a:t>recreation-such as off-roaders carving “doughnuts” in fragile meadows is one of the four greatest threats to the health of the forests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However things like this are not allowed at rock crawling parks and things  like that are one reason these parks are opened to help promote responsible off-roading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www.miler-mccun.com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Hurts Water Quality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is true that it does hurt the water quality if rock crawlers have prolonged exposure to the water source</a:t>
            </a:r>
          </a:p>
          <a:p>
            <a:endParaRPr lang="en-US" dirty="0"/>
          </a:p>
          <a:p>
            <a:r>
              <a:rPr lang="en-US" dirty="0" smtClean="0"/>
              <a:t>However, parks keep as little contact with local water sources as possible</a:t>
            </a:r>
          </a:p>
          <a:p>
            <a:endParaRPr lang="en-US" dirty="0"/>
          </a:p>
          <a:p>
            <a:r>
              <a:rPr lang="en-US" dirty="0" smtClean="0"/>
              <a:t>They does this by only crossing the water when necessary and having one designated spot for crossing the water.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www.treadlightly.org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3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613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Rock Crawling Parks Keep Open or close?</vt:lpstr>
      <vt:lpstr>Overview</vt:lpstr>
      <vt:lpstr>Reasons for Parks</vt:lpstr>
      <vt:lpstr>Reasons for Parks</vt:lpstr>
      <vt:lpstr>Reasons Against Parks</vt:lpstr>
      <vt:lpstr>Dust in Atmosphere</vt:lpstr>
      <vt:lpstr>Destruction of Natural Habitats</vt:lpstr>
      <vt:lpstr>Destruction of Natural Habitats</vt:lpstr>
      <vt:lpstr>Hurts Water Quality</vt:lpstr>
      <vt:lpstr>What is Being Done</vt:lpstr>
      <vt:lpstr>What is Tread Lightly</vt:lpstr>
      <vt:lpstr>Conclusion</vt:lpstr>
      <vt:lpstr>Quick local example</vt:lpstr>
      <vt:lpstr>Any Questions?</vt:lpstr>
      <vt:lpstr>Sources</vt:lpstr>
    </vt:vector>
  </TitlesOfParts>
  <Company>The Pennsylvania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 Crawling Parks Open or closed?</dc:title>
  <dc:creator>Tyler J Powers</dc:creator>
  <cp:lastModifiedBy>Tyler J Powers</cp:lastModifiedBy>
  <cp:revision>9</cp:revision>
  <dcterms:created xsi:type="dcterms:W3CDTF">2011-11-07T12:31:42Z</dcterms:created>
  <dcterms:modified xsi:type="dcterms:W3CDTF">2011-11-07T13:54:58Z</dcterms:modified>
</cp:coreProperties>
</file>